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9"/>
  </p:notesMasterIdLst>
  <p:sldIdLst>
    <p:sldId id="256" r:id="rId3"/>
    <p:sldId id="296" r:id="rId4"/>
    <p:sldId id="295" r:id="rId5"/>
    <p:sldId id="297" r:id="rId6"/>
    <p:sldId id="298" r:id="rId7"/>
    <p:sldId id="29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949"/>
    <a:srgbClr val="515C6F"/>
    <a:srgbClr val="CAC8CA"/>
    <a:srgbClr val="8297B2"/>
    <a:srgbClr val="CAC9C9"/>
    <a:srgbClr val="A2B5D0"/>
    <a:srgbClr val="F03227"/>
    <a:srgbClr val="4291B1"/>
    <a:srgbClr val="CE25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9"/>
    <p:restoredTop sz="73741"/>
  </p:normalViewPr>
  <p:slideViewPr>
    <p:cSldViewPr snapToGrid="0" snapToObjects="1">
      <p:cViewPr varScale="1">
        <p:scale>
          <a:sx n="92" d="100"/>
          <a:sy n="92" d="100"/>
        </p:scale>
        <p:origin x="20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3.jpeg>
</file>

<file path=ppt/media/image4.jpg>
</file>

<file path=ppt/media/image5.jp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9CABF-9E28-0641-9F6E-7F697FFF48E8}" type="datetimeFigureOut">
              <a:rPr lang="en-US" smtClean="0"/>
              <a:t>8/1/20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063DE0-7E6D-1843-A592-569A6E9D0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70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63DE0-7E6D-1843-A592-569A6E9D0F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48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 of the slide: Brief overview of the game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63DE0-7E6D-1843-A592-569A6E9D0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161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character roles and explain a bit about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63DE0-7E6D-1843-A592-569A6E9D0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102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contents:</a:t>
            </a:r>
          </a:p>
          <a:p>
            <a:r>
              <a:rPr lang="en-US" dirty="0"/>
              <a:t>Introduce the objective of our project</a:t>
            </a:r>
          </a:p>
          <a:p>
            <a:r>
              <a:rPr lang="en-US" dirty="0"/>
              <a:t>Outline of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63DE0-7E6D-1843-A592-569A6E9D0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73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 of the slide: Brief overview of the game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63DE0-7E6D-1843-A592-569A6E9D0FA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5619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 of the slide: Brief overview of the game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63DE0-7E6D-1843-A592-569A6E9D0FA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9271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B1D18-14FA-124B-A022-99CAD2523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D46712-FEEB-D745-B9DD-3AE9EEBCC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C3ADC-84EE-9F43-9EC8-5A90AB98B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47B6E-54B8-C746-99EB-8A0EA26FA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C3E34-C638-964B-94FA-F0757A209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77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2CD8-D3EF-CE4F-A886-E3C4177D7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FB0A2-CA13-C547-A844-DCFF9A738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8036C-98B3-B547-A8BE-EFE897D0A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929DB-1141-1C4A-A03B-809A2BF6B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61E54-2044-9B4F-8780-ED2D5B231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81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4AABAF-D5FC-9844-AB25-CD7E4247FF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8E0E1A-D3AD-624D-A82B-6DC9ACCFCE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2DE79-B4DE-8448-B399-ACB9B47A1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93908-9382-B940-9F12-A2D325B2F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E4135-D7F8-0442-BB98-5429374A4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911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63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09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72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2369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927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836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044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309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66C09-8794-8340-93D8-D85390769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F5EA0-76DF-C049-A6FC-49A9C16C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42953-5909-914A-889A-3AF5E509F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205B4-3BC0-0A4E-9C2D-8B059D503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128A3-1862-DE4F-9856-7A53F226A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0005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246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570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7379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0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empty_p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2921000" y="266700"/>
            <a:ext cx="6350000" cy="558843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3733" b="1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362451" y="837239"/>
            <a:ext cx="3467100" cy="26766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2133" b="1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5892555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333676" y="356628"/>
            <a:ext cx="11524648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3200" b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3677" y="825950"/>
            <a:ext cx="11524647" cy="26766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i="0"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185371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2E748-68B4-5E43-8997-41FE36232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8724BF-F48C-A84E-8B19-B30C1FC8FD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753D51-DBE5-8E4E-8465-732DB6432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2D2A2-DE93-4F44-9D0F-893E10288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51486-A5F4-6D43-B2A6-CE60F4102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427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E49CC-C26A-EC40-A294-1DC9CAD45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E8829-884D-D74D-A62D-BA91781907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9E088-A156-3146-8684-FECBB60D31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9A5ED-4134-D440-ABC7-30DA368C9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826377-512F-474A-B4C1-5E783A745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77146-D387-D34B-982F-BE63A6054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08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DAA51-1607-7B41-B09B-A05A25564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E5C15-D0F0-FB46-AF38-213865653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DEE6B6-7110-D546-9512-7833EFF04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DB05F4-0133-B347-A506-DE681BC3D8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4E1B67-40DC-5D47-A932-8696F8929C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66C4F8-CB21-404E-9D69-59365233E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ECF885-C828-1344-8EB7-6D7E49751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74D7A6-8A9E-C643-93FF-8795081E5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4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FB8ED-4426-3F42-B101-FE209F49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40B3AE-839E-7E41-86A4-F8DD1F174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70C9F6-1CA8-A84B-BFEB-2C4CF3F0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3CE52A-3FD7-9E4E-9B82-279E56427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747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527AE8-E337-304A-9261-203245DAA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64B49B-A291-D64D-92CE-0CFF930C5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3235A-5DF5-3843-B0F8-A4BD023E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65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B3561-03B5-EE4A-B1B8-3F4F629A3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B56CE-C8CB-664A-B8E4-4C1802960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A62169-7155-1C46-931D-9F215888D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A62B5-6762-1443-B0B1-27040DDBD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C1F53-0BC9-0B4C-964E-D265C4258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32DD6-1F1B-644E-86D2-CB92479CA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914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E18D2-57BA-E843-8C03-CA08CD888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FCB9BE-29D2-7D49-BD0E-1491CD1CEB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C6E7C-0F38-5A45-884C-F597027A13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C3B1E-503A-BD4E-A836-D47E76E4B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0621A4-AB7D-1A4B-9C6D-BCD29800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8626CC-5293-214A-B2EB-2B2E2A0CC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85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6" Type="http://schemas.openxmlformats.org/officeDocument/2006/relationships/hyperlink" Target="http://slides.sage-fox.com/" TargetMode="Externa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BF99B-2322-1D49-85E6-1A23F2888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E713D-BAA2-9B43-BA11-912D9DB5C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79D5D-C084-6443-9E8F-7B6744E966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B1BA2-FF6F-1D42-A36F-4672AB148B97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26D65-D54D-A340-B539-298794314F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54E3A-139F-F147-80F2-B55B3E75BB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4602B-A53C-574D-954A-4424311B0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8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C872D-C668-4AF2-BCBD-16EDD74B9A2D}" type="datetimeFigureOut">
              <a:rPr lang="en-US" smtClean="0"/>
              <a:t>8/1/20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  <p:pic>
        <p:nvPicPr>
          <p:cNvPr id="17" name="Picture 16">
            <a:hlinkClick r:id="rId16"/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4125" y="6778911"/>
            <a:ext cx="365760" cy="98854"/>
          </a:xfrm>
          <a:prstGeom prst="rect">
            <a:avLst/>
          </a:prstGeom>
          <a:noFill/>
          <a:effectLst>
            <a:glow rad="63500">
              <a:schemeClr val="bg1">
                <a:alpha val="45000"/>
              </a:schemeClr>
            </a:glow>
          </a:effectLst>
        </p:spPr>
      </p:pic>
      <p:sp>
        <p:nvSpPr>
          <p:cNvPr id="19" name="Rectangle 18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222A4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09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jpeg"/><Relationship Id="rId5" Type="http://schemas.openxmlformats.org/officeDocument/2006/relationships/image" Target="../media/image1.png"/><Relationship Id="rId10" Type="http://schemas.openxmlformats.org/officeDocument/2006/relationships/image" Target="../media/image10.png"/><Relationship Id="rId4" Type="http://schemas.openxmlformats.org/officeDocument/2006/relationships/hyperlink" Target="http://slides.sage-fox.com/" TargetMode="External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8.png"/><Relationship Id="rId3" Type="http://schemas.openxmlformats.org/officeDocument/2006/relationships/image" Target="../media/image5.jp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1.sv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.png"/><Relationship Id="rId11" Type="http://schemas.openxmlformats.org/officeDocument/2006/relationships/image" Target="../media/image16.png"/><Relationship Id="rId5" Type="http://schemas.openxmlformats.org/officeDocument/2006/relationships/hyperlink" Target="http://slides.sage-fox.com/" TargetMode="External"/><Relationship Id="rId15" Type="http://schemas.openxmlformats.org/officeDocument/2006/relationships/image" Target="../media/image20.png"/><Relationship Id="rId10" Type="http://schemas.openxmlformats.org/officeDocument/2006/relationships/image" Target="../media/image15.svg"/><Relationship Id="rId4" Type="http://schemas.openxmlformats.org/officeDocument/2006/relationships/image" Target="../media/image11.jpeg"/><Relationship Id="rId9" Type="http://schemas.openxmlformats.org/officeDocument/2006/relationships/image" Target="../media/image14.png"/><Relationship Id="rId14" Type="http://schemas.openxmlformats.org/officeDocument/2006/relationships/image" Target="../media/image1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9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dn.arstechnica.net/wp-content/uploads/2015/02/...">
            <a:extLst>
              <a:ext uri="{FF2B5EF4-FFF2-40B4-BE49-F238E27FC236}">
                <a16:creationId xmlns:a16="http://schemas.microsoft.com/office/drawing/2014/main" id="{E36A8D49-60E2-7F43-8F37-B4C99519E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9322872-CC73-634B-B040-BD17E57D0E42}"/>
              </a:ext>
            </a:extLst>
          </p:cNvPr>
          <p:cNvSpPr/>
          <p:nvPr/>
        </p:nvSpPr>
        <p:spPr>
          <a:xfrm>
            <a:off x="0" y="-12567"/>
            <a:ext cx="12192000" cy="6857999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13F8B4-8818-C241-8425-FCA8FFC44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465" y="4662456"/>
            <a:ext cx="10711070" cy="2676249"/>
          </a:xfrm>
        </p:spPr>
        <p:txBody>
          <a:bodyPr>
            <a:normAutofit/>
          </a:bodyPr>
          <a:lstStyle/>
          <a:p>
            <a:pPr algn="ctr"/>
            <a:r>
              <a:rPr lang="en-US" sz="9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Project #1 </a:t>
            </a:r>
          </a:p>
        </p:txBody>
      </p:sp>
      <p:pic>
        <p:nvPicPr>
          <p:cNvPr id="5" name="Picture 6" descr="Champions - League of Legends">
            <a:extLst>
              <a:ext uri="{FF2B5EF4-FFF2-40B4-BE49-F238E27FC236}">
                <a16:creationId xmlns:a16="http://schemas.microsoft.com/office/drawing/2014/main" id="{4856FE0D-9B58-5A41-96B8-A1AE3BB94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35" y="119271"/>
            <a:ext cx="1928741" cy="2175620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le 3">
            <a:extLst>
              <a:ext uri="{FF2B5EF4-FFF2-40B4-BE49-F238E27FC236}">
                <a16:creationId xmlns:a16="http://schemas.microsoft.com/office/drawing/2014/main" id="{524394FD-C760-EC49-9241-F41766CAFCCF}"/>
              </a:ext>
            </a:extLst>
          </p:cNvPr>
          <p:cNvSpPr txBox="1">
            <a:spLocks/>
          </p:cNvSpPr>
          <p:nvPr/>
        </p:nvSpPr>
        <p:spPr>
          <a:xfrm>
            <a:off x="298177" y="1948766"/>
            <a:ext cx="2130288" cy="1323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Lauren</a:t>
            </a: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0C0B784F-ADCC-854B-B7B5-CE6920A064B5}"/>
              </a:ext>
            </a:extLst>
          </p:cNvPr>
          <p:cNvSpPr txBox="1">
            <a:spLocks/>
          </p:cNvSpPr>
          <p:nvPr/>
        </p:nvSpPr>
        <p:spPr>
          <a:xfrm>
            <a:off x="2667831" y="1948766"/>
            <a:ext cx="2130288" cy="1323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Jim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7409DC65-D48A-BC40-A064-536F73C8CD36}"/>
              </a:ext>
            </a:extLst>
          </p:cNvPr>
          <p:cNvSpPr txBox="1">
            <a:spLocks/>
          </p:cNvSpPr>
          <p:nvPr/>
        </p:nvSpPr>
        <p:spPr>
          <a:xfrm>
            <a:off x="5037485" y="1948766"/>
            <a:ext cx="2130288" cy="1323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Dylan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317BACCB-886C-5C45-B346-ADE776FD105F}"/>
              </a:ext>
            </a:extLst>
          </p:cNvPr>
          <p:cNvSpPr txBox="1">
            <a:spLocks/>
          </p:cNvSpPr>
          <p:nvPr/>
        </p:nvSpPr>
        <p:spPr>
          <a:xfrm>
            <a:off x="7407139" y="1948766"/>
            <a:ext cx="2130288" cy="1323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Raj</a:t>
            </a: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85FDA4BB-083F-F14A-9693-0291D59F3718}"/>
              </a:ext>
            </a:extLst>
          </p:cNvPr>
          <p:cNvSpPr txBox="1">
            <a:spLocks/>
          </p:cNvSpPr>
          <p:nvPr/>
        </p:nvSpPr>
        <p:spPr>
          <a:xfrm>
            <a:off x="9776793" y="1948766"/>
            <a:ext cx="2130288" cy="1323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Angie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A054851-97E7-3A4A-9CD4-7A299593E43D}"/>
              </a:ext>
            </a:extLst>
          </p:cNvPr>
          <p:cNvSpPr/>
          <p:nvPr/>
        </p:nvSpPr>
        <p:spPr>
          <a:xfrm>
            <a:off x="2739693" y="119271"/>
            <a:ext cx="1943926" cy="21756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DB73C0DD-3418-AC46-B47B-9E4EFF031940}"/>
              </a:ext>
            </a:extLst>
          </p:cNvPr>
          <p:cNvSpPr/>
          <p:nvPr/>
        </p:nvSpPr>
        <p:spPr>
          <a:xfrm>
            <a:off x="5093136" y="119271"/>
            <a:ext cx="1943926" cy="21756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156DEA9-9599-7E4C-80EC-81F8003042A0}"/>
              </a:ext>
            </a:extLst>
          </p:cNvPr>
          <p:cNvSpPr/>
          <p:nvPr/>
        </p:nvSpPr>
        <p:spPr>
          <a:xfrm>
            <a:off x="7446579" y="119271"/>
            <a:ext cx="1943926" cy="21756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437D882-2DA8-DE47-8AA3-218CE570BF98}"/>
              </a:ext>
            </a:extLst>
          </p:cNvPr>
          <p:cNvSpPr/>
          <p:nvPr/>
        </p:nvSpPr>
        <p:spPr>
          <a:xfrm>
            <a:off x="9800021" y="119271"/>
            <a:ext cx="1943926" cy="21756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erson in a costume&#10;&#10;Description automatically generated">
            <a:extLst>
              <a:ext uri="{FF2B5EF4-FFF2-40B4-BE49-F238E27FC236}">
                <a16:creationId xmlns:a16="http://schemas.microsoft.com/office/drawing/2014/main" id="{6E9ADEBB-3D4F-5E41-992E-0B123F37FC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2790" y="108439"/>
            <a:ext cx="1927715" cy="218645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718582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4392B6A6-0F1A-AC46-A747-476B33855A0D}"/>
              </a:ext>
            </a:extLst>
          </p:cNvPr>
          <p:cNvGrpSpPr/>
          <p:nvPr/>
        </p:nvGrpSpPr>
        <p:grpSpPr>
          <a:xfrm>
            <a:off x="7205133" y="2068763"/>
            <a:ext cx="1238251" cy="1371601"/>
            <a:chOff x="5403850" y="2404837"/>
            <a:chExt cx="928688" cy="10287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id="{1056D143-B659-154E-BBC1-6344689C5F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715794" y="2816793"/>
              <a:ext cx="515938" cy="717550"/>
            </a:xfrm>
            <a:custGeom>
              <a:avLst/>
              <a:gdLst/>
              <a:ahLst/>
              <a:cxnLst>
                <a:cxn ang="0">
                  <a:pos x="0" y="322"/>
                </a:cxn>
                <a:cxn ang="0">
                  <a:pos x="0" y="0"/>
                </a:cxn>
                <a:cxn ang="0">
                  <a:pos x="325" y="199"/>
                </a:cxn>
                <a:cxn ang="0">
                  <a:pos x="325" y="452"/>
                </a:cxn>
                <a:cxn ang="0">
                  <a:pos x="0" y="322"/>
                </a:cxn>
              </a:cxnLst>
              <a:rect l="0" t="0" r="r" b="b"/>
              <a:pathLst>
                <a:path w="325" h="452">
                  <a:moveTo>
                    <a:pt x="0" y="322"/>
                  </a:moveTo>
                  <a:lnTo>
                    <a:pt x="0" y="0"/>
                  </a:lnTo>
                  <a:lnTo>
                    <a:pt x="325" y="199"/>
                  </a:lnTo>
                  <a:lnTo>
                    <a:pt x="325" y="452"/>
                  </a:lnTo>
                  <a:lnTo>
                    <a:pt x="0" y="322"/>
                  </a:lnTo>
                  <a:close/>
                </a:path>
              </a:pathLst>
            </a:custGeom>
            <a:solidFill>
              <a:srgbClr val="515C6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id="{0C4CD213-6F90-354C-86F7-086C34DCBA6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098257" y="2710431"/>
              <a:ext cx="1028700" cy="417513"/>
            </a:xfrm>
            <a:custGeom>
              <a:avLst/>
              <a:gdLst/>
              <a:ahLst/>
              <a:cxnLst>
                <a:cxn ang="0">
                  <a:pos x="323" y="263"/>
                </a:cxn>
                <a:cxn ang="0">
                  <a:pos x="0" y="128"/>
                </a:cxn>
                <a:cxn ang="0">
                  <a:pos x="323" y="0"/>
                </a:cxn>
                <a:cxn ang="0">
                  <a:pos x="648" y="130"/>
                </a:cxn>
                <a:cxn ang="0">
                  <a:pos x="323" y="263"/>
                </a:cxn>
              </a:cxnLst>
              <a:rect l="0" t="0" r="r" b="b"/>
              <a:pathLst>
                <a:path w="648" h="263">
                  <a:moveTo>
                    <a:pt x="323" y="263"/>
                  </a:moveTo>
                  <a:lnTo>
                    <a:pt x="0" y="128"/>
                  </a:lnTo>
                  <a:lnTo>
                    <a:pt x="323" y="0"/>
                  </a:lnTo>
                  <a:lnTo>
                    <a:pt x="648" y="130"/>
                  </a:lnTo>
                  <a:lnTo>
                    <a:pt x="323" y="263"/>
                  </a:lnTo>
                  <a:close/>
                </a:path>
              </a:pathLst>
            </a:custGeom>
            <a:solidFill>
              <a:srgbClr val="15203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24">
              <a:extLst>
                <a:ext uri="{FF2B5EF4-FFF2-40B4-BE49-F238E27FC236}">
                  <a16:creationId xmlns:a16="http://schemas.microsoft.com/office/drawing/2014/main" id="{9B2641DE-272C-E141-8048-31388736D18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718969" y="2304031"/>
              <a:ext cx="512763" cy="714375"/>
            </a:xfrm>
            <a:custGeom>
              <a:avLst/>
              <a:gdLst/>
              <a:ahLst/>
              <a:cxnLst>
                <a:cxn ang="0">
                  <a:pos x="323" y="322"/>
                </a:cxn>
                <a:cxn ang="0">
                  <a:pos x="0" y="450"/>
                </a:cxn>
                <a:cxn ang="0">
                  <a:pos x="0" y="192"/>
                </a:cxn>
                <a:cxn ang="0">
                  <a:pos x="323" y="0"/>
                </a:cxn>
                <a:cxn ang="0">
                  <a:pos x="323" y="322"/>
                </a:cxn>
              </a:cxnLst>
              <a:rect l="0" t="0" r="r" b="b"/>
              <a:pathLst>
                <a:path w="323" h="450">
                  <a:moveTo>
                    <a:pt x="323" y="322"/>
                  </a:moveTo>
                  <a:lnTo>
                    <a:pt x="0" y="450"/>
                  </a:lnTo>
                  <a:lnTo>
                    <a:pt x="0" y="192"/>
                  </a:lnTo>
                  <a:lnTo>
                    <a:pt x="323" y="0"/>
                  </a:lnTo>
                  <a:lnTo>
                    <a:pt x="323" y="322"/>
                  </a:lnTo>
                  <a:close/>
                </a:path>
              </a:pathLst>
            </a:custGeom>
            <a:solidFill>
              <a:srgbClr val="333E5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6D73678D-7753-3C40-8642-3E96294D99A3}"/>
              </a:ext>
            </a:extLst>
          </p:cNvPr>
          <p:cNvGrpSpPr/>
          <p:nvPr/>
        </p:nvGrpSpPr>
        <p:grpSpPr>
          <a:xfrm>
            <a:off x="6432550" y="1658130"/>
            <a:ext cx="1073151" cy="2163233"/>
            <a:chOff x="4824412" y="2096862"/>
            <a:chExt cx="804863" cy="16224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034D3FD3-6395-CA4A-B77A-C17EC7DEEAE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4893469" y="2181794"/>
              <a:ext cx="820738" cy="650875"/>
            </a:xfrm>
            <a:custGeom>
              <a:avLst/>
              <a:gdLst/>
              <a:ahLst/>
              <a:cxnLst>
                <a:cxn ang="0">
                  <a:pos x="0" y="410"/>
                </a:cxn>
                <a:cxn ang="0">
                  <a:pos x="0" y="147"/>
                </a:cxn>
                <a:cxn ang="0">
                  <a:pos x="517" y="0"/>
                </a:cxn>
                <a:cxn ang="0">
                  <a:pos x="517" y="336"/>
                </a:cxn>
                <a:cxn ang="0">
                  <a:pos x="0" y="410"/>
                </a:cxn>
              </a:cxnLst>
              <a:rect l="0" t="0" r="r" b="b"/>
              <a:pathLst>
                <a:path w="517" h="410">
                  <a:moveTo>
                    <a:pt x="0" y="410"/>
                  </a:moveTo>
                  <a:lnTo>
                    <a:pt x="0" y="147"/>
                  </a:lnTo>
                  <a:lnTo>
                    <a:pt x="517" y="0"/>
                  </a:lnTo>
                  <a:lnTo>
                    <a:pt x="517" y="336"/>
                  </a:lnTo>
                  <a:lnTo>
                    <a:pt x="0" y="410"/>
                  </a:lnTo>
                  <a:close/>
                </a:path>
              </a:pathLst>
            </a:custGeom>
            <a:solidFill>
              <a:srgbClr val="44546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BA0B40AF-4DCD-8C40-835B-050B10DCCCF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4897437" y="2987449"/>
              <a:ext cx="801688" cy="661988"/>
            </a:xfrm>
            <a:custGeom>
              <a:avLst/>
              <a:gdLst/>
              <a:ahLst/>
              <a:cxnLst>
                <a:cxn ang="0">
                  <a:pos x="505" y="417"/>
                </a:cxn>
                <a:cxn ang="0">
                  <a:pos x="0" y="336"/>
                </a:cxn>
                <a:cxn ang="0">
                  <a:pos x="0" y="0"/>
                </a:cxn>
                <a:cxn ang="0">
                  <a:pos x="503" y="149"/>
                </a:cxn>
                <a:cxn ang="0">
                  <a:pos x="505" y="417"/>
                </a:cxn>
                <a:cxn ang="0">
                  <a:pos x="505" y="417"/>
                </a:cxn>
              </a:cxnLst>
              <a:rect l="0" t="0" r="r" b="b"/>
              <a:pathLst>
                <a:path w="505" h="417">
                  <a:moveTo>
                    <a:pt x="505" y="417"/>
                  </a:moveTo>
                  <a:lnTo>
                    <a:pt x="0" y="336"/>
                  </a:lnTo>
                  <a:lnTo>
                    <a:pt x="0" y="0"/>
                  </a:lnTo>
                  <a:lnTo>
                    <a:pt x="503" y="149"/>
                  </a:lnTo>
                  <a:lnTo>
                    <a:pt x="505" y="417"/>
                  </a:lnTo>
                  <a:lnTo>
                    <a:pt x="505" y="417"/>
                  </a:lnTo>
                  <a:close/>
                </a:path>
              </a:pathLst>
            </a:custGeom>
            <a:solidFill>
              <a:srgbClr val="62728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C3E7D79-CDEE-ED40-8795-7221990AF8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4148931" y="2772343"/>
              <a:ext cx="1622425" cy="271463"/>
            </a:xfrm>
            <a:custGeom>
              <a:avLst/>
              <a:gdLst/>
              <a:ahLst/>
              <a:cxnLst>
                <a:cxn ang="0">
                  <a:pos x="517" y="0"/>
                </a:cxn>
                <a:cxn ang="0">
                  <a:pos x="1022" y="81"/>
                </a:cxn>
                <a:cxn ang="0">
                  <a:pos x="517" y="171"/>
                </a:cxn>
                <a:cxn ang="0">
                  <a:pos x="0" y="74"/>
                </a:cxn>
                <a:cxn ang="0">
                  <a:pos x="517" y="0"/>
                </a:cxn>
              </a:cxnLst>
              <a:rect l="0" t="0" r="r" b="b"/>
              <a:pathLst>
                <a:path w="1022" h="171">
                  <a:moveTo>
                    <a:pt x="517" y="0"/>
                  </a:moveTo>
                  <a:lnTo>
                    <a:pt x="1022" y="81"/>
                  </a:lnTo>
                  <a:lnTo>
                    <a:pt x="517" y="171"/>
                  </a:lnTo>
                  <a:lnTo>
                    <a:pt x="0" y="7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26364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ED89F31-22F7-F743-BAAC-8020DE52BCEC}"/>
              </a:ext>
            </a:extLst>
          </p:cNvPr>
          <p:cNvGrpSpPr/>
          <p:nvPr/>
        </p:nvGrpSpPr>
        <p:grpSpPr>
          <a:xfrm>
            <a:off x="3748617" y="2068763"/>
            <a:ext cx="1244601" cy="1371601"/>
            <a:chOff x="2811462" y="2404837"/>
            <a:chExt cx="933451" cy="1028701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95" name="Freeform 28">
              <a:extLst>
                <a:ext uri="{FF2B5EF4-FFF2-40B4-BE49-F238E27FC236}">
                  <a16:creationId xmlns:a16="http://schemas.microsoft.com/office/drawing/2014/main" id="{0C002838-4A7F-2B49-9CB0-C1ECB051A2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2914650" y="2814412"/>
              <a:ext cx="515938" cy="722313"/>
            </a:xfrm>
            <a:custGeom>
              <a:avLst/>
              <a:gdLst/>
              <a:ahLst/>
              <a:cxnLst>
                <a:cxn ang="0">
                  <a:pos x="0" y="130"/>
                </a:cxn>
                <a:cxn ang="0">
                  <a:pos x="0" y="455"/>
                </a:cxn>
                <a:cxn ang="0">
                  <a:pos x="325" y="253"/>
                </a:cxn>
                <a:cxn ang="0">
                  <a:pos x="325" y="0"/>
                </a:cxn>
                <a:cxn ang="0">
                  <a:pos x="0" y="130"/>
                </a:cxn>
              </a:cxnLst>
              <a:rect l="0" t="0" r="r" b="b"/>
              <a:pathLst>
                <a:path w="325" h="455">
                  <a:moveTo>
                    <a:pt x="0" y="130"/>
                  </a:moveTo>
                  <a:lnTo>
                    <a:pt x="0" y="455"/>
                  </a:lnTo>
                  <a:lnTo>
                    <a:pt x="325" y="253"/>
                  </a:lnTo>
                  <a:lnTo>
                    <a:pt x="325" y="0"/>
                  </a:lnTo>
                  <a:lnTo>
                    <a:pt x="0" y="130"/>
                  </a:lnTo>
                  <a:close/>
                </a:path>
              </a:pathLst>
            </a:custGeom>
            <a:solidFill>
              <a:srgbClr val="FF524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082FA074-FBA6-0E44-8D06-416A374349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021807" y="2710431"/>
              <a:ext cx="1028700" cy="417513"/>
            </a:xfrm>
            <a:custGeom>
              <a:avLst/>
              <a:gdLst/>
              <a:ahLst/>
              <a:cxnLst>
                <a:cxn ang="0">
                  <a:pos x="323" y="0"/>
                </a:cxn>
                <a:cxn ang="0">
                  <a:pos x="0" y="135"/>
                </a:cxn>
                <a:cxn ang="0">
                  <a:pos x="323" y="263"/>
                </a:cxn>
                <a:cxn ang="0">
                  <a:pos x="648" y="133"/>
                </a:cxn>
                <a:cxn ang="0">
                  <a:pos x="323" y="0"/>
                </a:cxn>
              </a:cxnLst>
              <a:rect l="0" t="0" r="r" b="b"/>
              <a:pathLst>
                <a:path w="648" h="263">
                  <a:moveTo>
                    <a:pt x="323" y="0"/>
                  </a:moveTo>
                  <a:lnTo>
                    <a:pt x="0" y="135"/>
                  </a:lnTo>
                  <a:lnTo>
                    <a:pt x="323" y="263"/>
                  </a:lnTo>
                  <a:lnTo>
                    <a:pt x="648" y="133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C70C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0">
              <a:extLst>
                <a:ext uri="{FF2B5EF4-FFF2-40B4-BE49-F238E27FC236}">
                  <a16:creationId xmlns:a16="http://schemas.microsoft.com/office/drawing/2014/main" id="{37E9CD1B-5AA4-D748-A618-DA8F3532C3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2914650" y="2301650"/>
              <a:ext cx="512763" cy="719138"/>
            </a:xfrm>
            <a:custGeom>
              <a:avLst/>
              <a:gdLst/>
              <a:ahLst/>
              <a:cxnLst>
                <a:cxn ang="0">
                  <a:pos x="323" y="128"/>
                </a:cxn>
                <a:cxn ang="0">
                  <a:pos x="0" y="0"/>
                </a:cxn>
                <a:cxn ang="0">
                  <a:pos x="0" y="258"/>
                </a:cxn>
                <a:cxn ang="0">
                  <a:pos x="323" y="453"/>
                </a:cxn>
                <a:cxn ang="0">
                  <a:pos x="323" y="128"/>
                </a:cxn>
              </a:cxnLst>
              <a:rect l="0" t="0" r="r" b="b"/>
              <a:pathLst>
                <a:path w="323" h="453">
                  <a:moveTo>
                    <a:pt x="323" y="128"/>
                  </a:moveTo>
                  <a:lnTo>
                    <a:pt x="0" y="0"/>
                  </a:lnTo>
                  <a:lnTo>
                    <a:pt x="0" y="258"/>
                  </a:lnTo>
                  <a:lnTo>
                    <a:pt x="323" y="453"/>
                  </a:lnTo>
                  <a:lnTo>
                    <a:pt x="323" y="128"/>
                  </a:lnTo>
                  <a:close/>
                </a:path>
              </a:pathLst>
            </a:custGeom>
            <a:solidFill>
              <a:srgbClr val="EF342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BD7DD403-E673-A84D-915A-B72DE3E467BD}"/>
              </a:ext>
            </a:extLst>
          </p:cNvPr>
          <p:cNvGrpSpPr/>
          <p:nvPr/>
        </p:nvGrpSpPr>
        <p:grpSpPr>
          <a:xfrm>
            <a:off x="4692650" y="1658130"/>
            <a:ext cx="1073151" cy="2163233"/>
            <a:chOff x="3519487" y="2096862"/>
            <a:chExt cx="804863" cy="1622425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B50B18D4-255A-E246-BF53-B9764BF690E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434557" y="2181794"/>
              <a:ext cx="820738" cy="6508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63"/>
                </a:cxn>
                <a:cxn ang="0">
                  <a:pos x="517" y="410"/>
                </a:cxn>
                <a:cxn ang="0">
                  <a:pos x="517" y="74"/>
                </a:cxn>
                <a:cxn ang="0">
                  <a:pos x="0" y="0"/>
                </a:cxn>
              </a:cxnLst>
              <a:rect l="0" t="0" r="r" b="b"/>
              <a:pathLst>
                <a:path w="517" h="410">
                  <a:moveTo>
                    <a:pt x="0" y="0"/>
                  </a:moveTo>
                  <a:lnTo>
                    <a:pt x="0" y="263"/>
                  </a:lnTo>
                  <a:lnTo>
                    <a:pt x="517" y="410"/>
                  </a:lnTo>
                  <a:lnTo>
                    <a:pt x="517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397B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AC55473E-410B-274E-965E-5BD8957550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449637" y="2987449"/>
              <a:ext cx="801688" cy="661988"/>
            </a:xfrm>
            <a:custGeom>
              <a:avLst/>
              <a:gdLst/>
              <a:ahLst/>
              <a:cxnLst>
                <a:cxn ang="0">
                  <a:pos x="505" y="0"/>
                </a:cxn>
                <a:cxn ang="0">
                  <a:pos x="0" y="81"/>
                </a:cxn>
                <a:cxn ang="0">
                  <a:pos x="0" y="417"/>
                </a:cxn>
                <a:cxn ang="0">
                  <a:pos x="503" y="270"/>
                </a:cxn>
                <a:cxn ang="0">
                  <a:pos x="505" y="0"/>
                </a:cxn>
                <a:cxn ang="0">
                  <a:pos x="505" y="0"/>
                </a:cxn>
              </a:cxnLst>
              <a:rect l="0" t="0" r="r" b="b"/>
              <a:pathLst>
                <a:path w="505" h="417">
                  <a:moveTo>
                    <a:pt x="505" y="0"/>
                  </a:moveTo>
                  <a:lnTo>
                    <a:pt x="0" y="81"/>
                  </a:lnTo>
                  <a:lnTo>
                    <a:pt x="0" y="417"/>
                  </a:lnTo>
                  <a:lnTo>
                    <a:pt x="503" y="270"/>
                  </a:lnTo>
                  <a:lnTo>
                    <a:pt x="505" y="0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A1B5C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E7489A60-A4BA-644D-A144-E76F4C5256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377406" y="2772343"/>
              <a:ext cx="1622425" cy="271463"/>
            </a:xfrm>
            <a:custGeom>
              <a:avLst/>
              <a:gdLst/>
              <a:ahLst/>
              <a:cxnLst>
                <a:cxn ang="0">
                  <a:pos x="0" y="97"/>
                </a:cxn>
                <a:cxn ang="0">
                  <a:pos x="517" y="171"/>
                </a:cxn>
                <a:cxn ang="0">
                  <a:pos x="1022" y="90"/>
                </a:cxn>
                <a:cxn ang="0">
                  <a:pos x="517" y="0"/>
                </a:cxn>
                <a:cxn ang="0">
                  <a:pos x="0" y="97"/>
                </a:cxn>
              </a:cxnLst>
              <a:rect l="0" t="0" r="r" b="b"/>
              <a:pathLst>
                <a:path w="1022" h="171">
                  <a:moveTo>
                    <a:pt x="0" y="97"/>
                  </a:moveTo>
                  <a:lnTo>
                    <a:pt x="517" y="171"/>
                  </a:lnTo>
                  <a:lnTo>
                    <a:pt x="1022" y="90"/>
                  </a:lnTo>
                  <a:lnTo>
                    <a:pt x="517" y="0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rgbClr val="5B798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E5F68328-43B4-584D-906D-1ABC295C53EC}"/>
              </a:ext>
            </a:extLst>
          </p:cNvPr>
          <p:cNvGrpSpPr/>
          <p:nvPr/>
        </p:nvGrpSpPr>
        <p:grpSpPr>
          <a:xfrm>
            <a:off x="5609168" y="1241145"/>
            <a:ext cx="948267" cy="3014133"/>
            <a:chOff x="4206876" y="1784124"/>
            <a:chExt cx="711200" cy="22606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94F1A41-89CF-864F-A02C-FC4610939F3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998913" y="3125562"/>
              <a:ext cx="1127125" cy="711200"/>
            </a:xfrm>
            <a:custGeom>
              <a:avLst/>
              <a:gdLst/>
              <a:ahLst/>
              <a:cxnLst>
                <a:cxn ang="0">
                  <a:pos x="0" y="448"/>
                </a:cxn>
                <a:cxn ang="0">
                  <a:pos x="0" y="0"/>
                </a:cxn>
                <a:cxn ang="0">
                  <a:pos x="710" y="78"/>
                </a:cxn>
                <a:cxn ang="0">
                  <a:pos x="710" y="369"/>
                </a:cxn>
                <a:cxn ang="0">
                  <a:pos x="0" y="448"/>
                </a:cxn>
              </a:cxnLst>
              <a:rect l="0" t="0" r="r" b="b"/>
              <a:pathLst>
                <a:path w="710" h="448">
                  <a:moveTo>
                    <a:pt x="0" y="448"/>
                  </a:moveTo>
                  <a:lnTo>
                    <a:pt x="0" y="0"/>
                  </a:lnTo>
                  <a:lnTo>
                    <a:pt x="710" y="78"/>
                  </a:lnTo>
                  <a:lnTo>
                    <a:pt x="710" y="369"/>
                  </a:lnTo>
                  <a:lnTo>
                    <a:pt x="0" y="448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11E0BE8-A4DD-744A-ABF1-3060E90F09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995738" y="1995262"/>
              <a:ext cx="1133475" cy="711200"/>
            </a:xfrm>
            <a:custGeom>
              <a:avLst/>
              <a:gdLst/>
              <a:ahLst/>
              <a:cxnLst>
                <a:cxn ang="0">
                  <a:pos x="714" y="0"/>
                </a:cxn>
                <a:cxn ang="0">
                  <a:pos x="714" y="448"/>
                </a:cxn>
                <a:cxn ang="0">
                  <a:pos x="0" y="369"/>
                </a:cxn>
                <a:cxn ang="0">
                  <a:pos x="0" y="83"/>
                </a:cxn>
                <a:cxn ang="0">
                  <a:pos x="714" y="0"/>
                </a:cxn>
              </a:cxnLst>
              <a:rect l="0" t="0" r="r" b="b"/>
              <a:pathLst>
                <a:path w="714" h="448">
                  <a:moveTo>
                    <a:pt x="714" y="0"/>
                  </a:moveTo>
                  <a:lnTo>
                    <a:pt x="714" y="448"/>
                  </a:lnTo>
                  <a:lnTo>
                    <a:pt x="0" y="369"/>
                  </a:lnTo>
                  <a:lnTo>
                    <a:pt x="0" y="83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05" name="Group 81">
            <a:extLst>
              <a:ext uri="{FF2B5EF4-FFF2-40B4-BE49-F238E27FC236}">
                <a16:creationId xmlns:a16="http://schemas.microsoft.com/office/drawing/2014/main" id="{74EE59DE-D9E9-294B-B4F5-F91AC3DFF9E2}"/>
              </a:ext>
            </a:extLst>
          </p:cNvPr>
          <p:cNvGrpSpPr/>
          <p:nvPr/>
        </p:nvGrpSpPr>
        <p:grpSpPr>
          <a:xfrm flipH="1" flipV="1">
            <a:off x="7258012" y="3897013"/>
            <a:ext cx="1461718" cy="995810"/>
            <a:chOff x="3376482" y="1459073"/>
            <a:chExt cx="455253" cy="221445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021A226F-84D6-4845-AA8E-18C2B0011C69}"/>
                </a:ext>
              </a:extLst>
            </p:cNvPr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6C7AF316-CA29-C449-A8ED-AECA39D050B5}"/>
                </a:ext>
              </a:extLst>
            </p:cNvPr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6D4036E6-FCF4-AB40-A77D-E8D152D38263}"/>
              </a:ext>
            </a:extLst>
          </p:cNvPr>
          <p:cNvGrpSpPr/>
          <p:nvPr/>
        </p:nvGrpSpPr>
        <p:grpSpPr>
          <a:xfrm>
            <a:off x="9146553" y="1688653"/>
            <a:ext cx="2623176" cy="739977"/>
            <a:chOff x="1879600" y="3087314"/>
            <a:chExt cx="4564985" cy="444397"/>
          </a:xfrm>
        </p:grpSpPr>
        <p:sp>
          <p:nvSpPr>
            <p:cNvPr id="109" name="Text Box 10">
              <a:extLst>
                <a:ext uri="{FF2B5EF4-FFF2-40B4-BE49-F238E27FC236}">
                  <a16:creationId xmlns:a16="http://schemas.microsoft.com/office/drawing/2014/main" id="{BDF73F51-55DC-EA40-B159-6A3A930E5A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9600" y="3365358"/>
              <a:ext cx="4564985" cy="1663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0960" tIns="30480" rIns="60960" bIns="3048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ndara" panose="020E0502030303020204" pitchFamily="34" charset="0"/>
                </a:rPr>
                <a:t>Five Champions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A386A19-90E3-604B-8055-9FA7827FEF52}"/>
                </a:ext>
              </a:extLst>
            </p:cNvPr>
            <p:cNvSpPr/>
            <p:nvPr/>
          </p:nvSpPr>
          <p:spPr>
            <a:xfrm>
              <a:off x="1942961" y="3087314"/>
              <a:ext cx="3182571" cy="219659"/>
            </a:xfrm>
            <a:prstGeom prst="rect">
              <a:avLst/>
            </a:prstGeom>
            <a:solidFill>
              <a:srgbClr val="333E50"/>
            </a:solidFill>
            <a:ln w="63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 anchorCtr="1">
              <a:spAutoFit/>
            </a:bodyPr>
            <a:lstStyle/>
            <a:p>
              <a:pPr algn="ctr" defTabSz="1450940"/>
              <a:r>
                <a:rPr lang="en-US" b="1" dirty="0">
                  <a:solidFill>
                    <a:schemeClr val="bg1"/>
                  </a:solidFill>
                  <a:latin typeface="Candara" panose="020E0502030303020204" pitchFamily="34" charset="0"/>
                  <a:ea typeface="Open Sans" pitchFamily="34" charset="0"/>
                  <a:cs typeface="Open Sans" pitchFamily="34" charset="0"/>
                </a:rPr>
                <a:t>Blue Team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86B58784-C475-2949-AE1E-5E30F34260D7}"/>
              </a:ext>
            </a:extLst>
          </p:cNvPr>
          <p:cNvGrpSpPr/>
          <p:nvPr/>
        </p:nvGrpSpPr>
        <p:grpSpPr>
          <a:xfrm>
            <a:off x="646910" y="1994335"/>
            <a:ext cx="2623176" cy="739976"/>
            <a:chOff x="1879600" y="3087314"/>
            <a:chExt cx="4564985" cy="444396"/>
          </a:xfrm>
        </p:grpSpPr>
        <p:sp>
          <p:nvSpPr>
            <p:cNvPr id="112" name="Text Box 10">
              <a:extLst>
                <a:ext uri="{FF2B5EF4-FFF2-40B4-BE49-F238E27FC236}">
                  <a16:creationId xmlns:a16="http://schemas.microsoft.com/office/drawing/2014/main" id="{8583B798-6B81-4E43-ACF3-C5A900B1BB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9600" y="3365357"/>
              <a:ext cx="4564985" cy="1663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0960" tIns="30480" rIns="60960" bIns="3048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ndara" panose="020E0502030303020204" pitchFamily="34" charset="0"/>
                </a:rPr>
                <a:t>Five Champions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E0FB875C-9B71-A145-BBDE-1EABDA885101}"/>
                </a:ext>
              </a:extLst>
            </p:cNvPr>
            <p:cNvSpPr/>
            <p:nvPr/>
          </p:nvSpPr>
          <p:spPr>
            <a:xfrm>
              <a:off x="1942961" y="3087314"/>
              <a:ext cx="3182571" cy="219659"/>
            </a:xfrm>
            <a:prstGeom prst="rect">
              <a:avLst/>
            </a:prstGeom>
            <a:solidFill>
              <a:srgbClr val="EF3425"/>
            </a:solidFill>
            <a:ln w="63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 anchorCtr="1">
              <a:spAutoFit/>
            </a:bodyPr>
            <a:lstStyle/>
            <a:p>
              <a:pPr algn="ctr" defTabSz="1450940"/>
              <a:r>
                <a:rPr lang="en-US" b="1" dirty="0">
                  <a:solidFill>
                    <a:schemeClr val="bg1"/>
                  </a:solidFill>
                  <a:latin typeface="Candara" panose="020E0502030303020204" pitchFamily="34" charset="0"/>
                  <a:ea typeface="Open Sans" pitchFamily="34" charset="0"/>
                  <a:cs typeface="Open Sans" pitchFamily="34" charset="0"/>
                </a:rPr>
                <a:t>Red Team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C7C49C7C-F6C8-BC48-9623-D03CB36A58E5}"/>
              </a:ext>
            </a:extLst>
          </p:cNvPr>
          <p:cNvGrpSpPr/>
          <p:nvPr/>
        </p:nvGrpSpPr>
        <p:grpSpPr>
          <a:xfrm>
            <a:off x="5001541" y="4823651"/>
            <a:ext cx="2623176" cy="1170862"/>
            <a:chOff x="1879600" y="3087314"/>
            <a:chExt cx="4564985" cy="703167"/>
          </a:xfrm>
        </p:grpSpPr>
        <p:sp>
          <p:nvSpPr>
            <p:cNvPr id="115" name="Text Box 10">
              <a:extLst>
                <a:ext uri="{FF2B5EF4-FFF2-40B4-BE49-F238E27FC236}">
                  <a16:creationId xmlns:a16="http://schemas.microsoft.com/office/drawing/2014/main" id="{53DB152E-45E4-174D-8C9F-C039C4C343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9600" y="3365357"/>
              <a:ext cx="4564985" cy="4251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0960" tIns="30480" rIns="60960" bIns="3048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ndara" panose="020E0502030303020204" pitchFamily="34" charset="0"/>
                </a:rPr>
                <a:t>Over 140 champions </a:t>
              </a:r>
            </a:p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ndara" panose="020E0502030303020204" pitchFamily="34" charset="0"/>
                </a:rPr>
                <a:t>Five core abilities, two spells and seven items</a:t>
              </a: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C2F15ECA-15B0-4C4E-9377-D1EDC15A3506}"/>
                </a:ext>
              </a:extLst>
            </p:cNvPr>
            <p:cNvSpPr/>
            <p:nvPr/>
          </p:nvSpPr>
          <p:spPr>
            <a:xfrm>
              <a:off x="1942961" y="3087314"/>
              <a:ext cx="3182571" cy="219659"/>
            </a:xfrm>
            <a:prstGeom prst="rect">
              <a:avLst/>
            </a:prstGeom>
            <a:solidFill>
              <a:srgbClr val="BFBFBF"/>
            </a:solidFill>
            <a:ln w="63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 anchorCtr="1">
              <a:spAutoFit/>
            </a:bodyPr>
            <a:lstStyle/>
            <a:p>
              <a:pPr algn="ctr" defTabSz="1450940"/>
              <a:r>
                <a:rPr lang="en-US" b="1" dirty="0">
                  <a:solidFill>
                    <a:schemeClr val="bg1"/>
                  </a:solidFill>
                  <a:latin typeface="Candara" panose="020E0502030303020204" pitchFamily="34" charset="0"/>
                  <a:ea typeface="Open Sans" pitchFamily="34" charset="0"/>
                  <a:cs typeface="Open Sans" pitchFamily="34" charset="0"/>
                </a:rPr>
                <a:t>Champions</a:t>
              </a:r>
            </a:p>
          </p:txBody>
        </p:sp>
      </p:grpSp>
      <p:sp>
        <p:nvSpPr>
          <p:cNvPr id="117" name="Rectangle 116">
            <a:extLst>
              <a:ext uri="{FF2B5EF4-FFF2-40B4-BE49-F238E27FC236}">
                <a16:creationId xmlns:a16="http://schemas.microsoft.com/office/drawing/2014/main" id="{C0067C05-FBEE-7248-8EBE-8B72C80A0AA5}"/>
              </a:ext>
            </a:extLst>
          </p:cNvPr>
          <p:cNvSpPr/>
          <p:nvPr/>
        </p:nvSpPr>
        <p:spPr>
          <a:xfrm>
            <a:off x="8893316" y="4623083"/>
            <a:ext cx="1828800" cy="365760"/>
          </a:xfrm>
          <a:prstGeom prst="rect">
            <a:avLst/>
          </a:prstGeom>
          <a:solidFill>
            <a:srgbClr val="44546B"/>
          </a:solidFill>
          <a:ln w="63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 anchorCtr="1">
            <a:spAutoFit/>
          </a:bodyPr>
          <a:lstStyle/>
          <a:p>
            <a:pPr algn="ctr" defTabSz="1450940"/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  <a:ea typeface="Open Sans" pitchFamily="34" charset="0"/>
                <a:cs typeface="Open Sans" pitchFamily="34" charset="0"/>
              </a:rPr>
              <a:t>Towers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92BA2D6A-1CF9-8D4F-A382-AD8306370451}"/>
              </a:ext>
            </a:extLst>
          </p:cNvPr>
          <p:cNvSpPr/>
          <p:nvPr/>
        </p:nvSpPr>
        <p:spPr>
          <a:xfrm>
            <a:off x="1154690" y="4634756"/>
            <a:ext cx="1828800" cy="365760"/>
          </a:xfrm>
          <a:prstGeom prst="rect">
            <a:avLst/>
          </a:prstGeom>
          <a:solidFill>
            <a:srgbClr val="8397B1"/>
          </a:solidFill>
          <a:ln w="63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 anchorCtr="1">
            <a:spAutoFit/>
          </a:bodyPr>
          <a:lstStyle/>
          <a:p>
            <a:pPr algn="ctr" defTabSz="1450940"/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  <a:ea typeface="Open Sans" pitchFamily="34" charset="0"/>
                <a:cs typeface="Open Sans" pitchFamily="34" charset="0"/>
              </a:rPr>
              <a:t>Minions</a:t>
            </a:r>
          </a:p>
        </p:txBody>
      </p:sp>
      <p:grpSp>
        <p:nvGrpSpPr>
          <p:cNvPr id="119" name="Group 81">
            <a:extLst>
              <a:ext uri="{FF2B5EF4-FFF2-40B4-BE49-F238E27FC236}">
                <a16:creationId xmlns:a16="http://schemas.microsoft.com/office/drawing/2014/main" id="{9B722FAA-BA4B-2149-9C65-CE3B675BBD50}"/>
              </a:ext>
            </a:extLst>
          </p:cNvPr>
          <p:cNvGrpSpPr/>
          <p:nvPr/>
        </p:nvGrpSpPr>
        <p:grpSpPr>
          <a:xfrm rot="8196604" flipH="1" flipV="1">
            <a:off x="8183709" y="1645999"/>
            <a:ext cx="724076" cy="635278"/>
            <a:chOff x="3376482" y="1459073"/>
            <a:chExt cx="455253" cy="221445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E28822C-98F9-CD4D-ADE8-2FADC98F395D}"/>
                </a:ext>
              </a:extLst>
            </p:cNvPr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DB509A1-9CD9-3140-8D4F-979CFAA0ACC7}"/>
                </a:ext>
              </a:extLst>
            </p:cNvPr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2" name="Group 81">
            <a:extLst>
              <a:ext uri="{FF2B5EF4-FFF2-40B4-BE49-F238E27FC236}">
                <a16:creationId xmlns:a16="http://schemas.microsoft.com/office/drawing/2014/main" id="{4301C1F5-FFAC-A343-8A0F-F1C3E5F191F2}"/>
              </a:ext>
            </a:extLst>
          </p:cNvPr>
          <p:cNvGrpSpPr/>
          <p:nvPr/>
        </p:nvGrpSpPr>
        <p:grpSpPr>
          <a:xfrm flipV="1">
            <a:off x="3145508" y="3897013"/>
            <a:ext cx="1770095" cy="995810"/>
            <a:chOff x="3280437" y="1459073"/>
            <a:chExt cx="551298" cy="221445"/>
          </a:xfrm>
        </p:grpSpPr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C964220-25B1-4C4C-81F3-80E4AF2DA414}"/>
                </a:ext>
              </a:extLst>
            </p:cNvPr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13BBE44-77A1-B041-984D-98F9BAA5FE40}"/>
                </a:ext>
              </a:extLst>
            </p:cNvPr>
            <p:cNvCxnSpPr/>
            <p:nvPr/>
          </p:nvCxnSpPr>
          <p:spPr>
            <a:xfrm flipH="1" flipV="1">
              <a:off x="3280437" y="1459073"/>
              <a:ext cx="313270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81">
            <a:extLst>
              <a:ext uri="{FF2B5EF4-FFF2-40B4-BE49-F238E27FC236}">
                <a16:creationId xmlns:a16="http://schemas.microsoft.com/office/drawing/2014/main" id="{64950402-01DD-4247-8922-E80276F986F0}"/>
              </a:ext>
            </a:extLst>
          </p:cNvPr>
          <p:cNvGrpSpPr/>
          <p:nvPr/>
        </p:nvGrpSpPr>
        <p:grpSpPr>
          <a:xfrm rot="13403396" flipV="1">
            <a:off x="3008213" y="1570056"/>
            <a:ext cx="806411" cy="1097276"/>
            <a:chOff x="3376482" y="1457904"/>
            <a:chExt cx="507024" cy="382489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BA7290E-F713-514A-83D1-B7041FEF4727}"/>
                </a:ext>
              </a:extLst>
            </p:cNvPr>
            <p:cNvCxnSpPr/>
            <p:nvPr/>
          </p:nvCxnSpPr>
          <p:spPr>
            <a:xfrm flipH="1" flipV="1">
              <a:off x="3596048" y="1457904"/>
              <a:ext cx="287458" cy="382489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DC807D0-F0D3-8B40-9CE1-553A1CD0D32C}"/>
                </a:ext>
              </a:extLst>
            </p:cNvPr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6A25725C-355F-7544-B7E6-75AF5A088974}"/>
              </a:ext>
            </a:extLst>
          </p:cNvPr>
          <p:cNvCxnSpPr/>
          <p:nvPr/>
        </p:nvCxnSpPr>
        <p:spPr>
          <a:xfrm rot="5400000" flipH="1">
            <a:off x="5871634" y="4531725"/>
            <a:ext cx="365760" cy="0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8CF66D5D-016A-5F49-8F2F-102799A57426}"/>
              </a:ext>
            </a:extLst>
          </p:cNvPr>
          <p:cNvGrpSpPr/>
          <p:nvPr/>
        </p:nvGrpSpPr>
        <p:grpSpPr>
          <a:xfrm>
            <a:off x="2926109" y="41145"/>
            <a:ext cx="6774039" cy="1784356"/>
            <a:chOff x="3341511" y="258228"/>
            <a:chExt cx="5508978" cy="1446550"/>
          </a:xfrm>
        </p:grpSpPr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00721583-C0DB-1846-8FBC-FA39E0492DF7}"/>
                </a:ext>
              </a:extLst>
            </p:cNvPr>
            <p:cNvSpPr txBox="1"/>
            <p:nvPr/>
          </p:nvSpPr>
          <p:spPr>
            <a:xfrm>
              <a:off x="3341511" y="258228"/>
              <a:ext cx="550897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Team-based strategy game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954D3E33-DFFA-9D4F-9E4B-A27300FC6E4E}"/>
                </a:ext>
              </a:extLst>
            </p:cNvPr>
            <p:cNvSpPr txBox="1"/>
            <p:nvPr/>
          </p:nvSpPr>
          <p:spPr>
            <a:xfrm>
              <a:off x="5314507" y="843004"/>
              <a:ext cx="1562986" cy="299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070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U-Turn Arrow 39"/>
          <p:cNvSpPr/>
          <p:nvPr/>
        </p:nvSpPr>
        <p:spPr>
          <a:xfrm>
            <a:off x="8615297" y="1693288"/>
            <a:ext cx="2712479" cy="2503805"/>
          </a:xfrm>
          <a:prstGeom prst="uturnArrow">
            <a:avLst>
              <a:gd name="adj1" fmla="val 20076"/>
              <a:gd name="adj2" fmla="val 19764"/>
              <a:gd name="adj3" fmla="val 23347"/>
              <a:gd name="adj4" fmla="val 49304"/>
              <a:gd name="adj5" fmla="val 99251"/>
            </a:avLst>
          </a:prstGeom>
          <a:solidFill>
            <a:srgbClr val="62768F"/>
          </a:soli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U-Turn Arrow 38"/>
          <p:cNvSpPr/>
          <p:nvPr/>
        </p:nvSpPr>
        <p:spPr>
          <a:xfrm rot="10800000" flipH="1">
            <a:off x="6667391" y="3613522"/>
            <a:ext cx="2712479" cy="2503805"/>
          </a:xfrm>
          <a:prstGeom prst="uturnArrow">
            <a:avLst>
              <a:gd name="adj1" fmla="val 20076"/>
              <a:gd name="adj2" fmla="val 19764"/>
              <a:gd name="adj3" fmla="val 23347"/>
              <a:gd name="adj4" fmla="val 49304"/>
              <a:gd name="adj5" fmla="val 99251"/>
            </a:avLst>
          </a:prstGeom>
          <a:solidFill>
            <a:srgbClr val="B5B5B5"/>
          </a:solidFill>
          <a:ln w="6350">
            <a:solidFill>
              <a:schemeClr val="bg1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U-Turn Arrow 37"/>
          <p:cNvSpPr/>
          <p:nvPr/>
        </p:nvSpPr>
        <p:spPr>
          <a:xfrm>
            <a:off x="4728583" y="1693288"/>
            <a:ext cx="2712479" cy="2503805"/>
          </a:xfrm>
          <a:prstGeom prst="uturnArrow">
            <a:avLst>
              <a:gd name="adj1" fmla="val 20076"/>
              <a:gd name="adj2" fmla="val 19764"/>
              <a:gd name="adj3" fmla="val 23347"/>
              <a:gd name="adj4" fmla="val 49304"/>
              <a:gd name="adj5" fmla="val 99251"/>
            </a:avLst>
          </a:prstGeom>
          <a:solidFill>
            <a:srgbClr val="44546B"/>
          </a:soli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U-Turn Arrow 36"/>
          <p:cNvSpPr/>
          <p:nvPr/>
        </p:nvSpPr>
        <p:spPr>
          <a:xfrm rot="10800000" flipH="1">
            <a:off x="2784221" y="3613522"/>
            <a:ext cx="2712479" cy="2503805"/>
          </a:xfrm>
          <a:prstGeom prst="uturnArrow">
            <a:avLst>
              <a:gd name="adj1" fmla="val 20076"/>
              <a:gd name="adj2" fmla="val 19764"/>
              <a:gd name="adj3" fmla="val 23347"/>
              <a:gd name="adj4" fmla="val 49304"/>
              <a:gd name="adj5" fmla="val 99251"/>
            </a:avLst>
          </a:prstGeom>
          <a:solidFill>
            <a:srgbClr val="8397B1"/>
          </a:solidFill>
          <a:ln w="6350">
            <a:solidFill>
              <a:schemeClr val="bg1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U-Turn Arrow 34"/>
          <p:cNvSpPr/>
          <p:nvPr/>
        </p:nvSpPr>
        <p:spPr>
          <a:xfrm>
            <a:off x="864226" y="1693288"/>
            <a:ext cx="2712479" cy="2503805"/>
          </a:xfrm>
          <a:prstGeom prst="uturnArrow">
            <a:avLst>
              <a:gd name="adj1" fmla="val 20076"/>
              <a:gd name="adj2" fmla="val 19764"/>
              <a:gd name="adj3" fmla="val 22333"/>
              <a:gd name="adj4" fmla="val 49304"/>
              <a:gd name="adj5" fmla="val 99251"/>
            </a:avLst>
          </a:prstGeom>
          <a:solidFill>
            <a:srgbClr val="EF3425"/>
          </a:soli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479" y="3824372"/>
            <a:ext cx="1299138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 CARRY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466662" y="3220220"/>
            <a:ext cx="1204049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SUPPORT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508451" y="3824372"/>
            <a:ext cx="968215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JUNGLE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634884" y="3220220"/>
            <a:ext cx="687111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SOLO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653558" y="3824372"/>
            <a:ext cx="54502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MID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119612" y="1355150"/>
            <a:ext cx="2201704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FARM. KITE. CARRY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983969" y="1355150"/>
            <a:ext cx="2201704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</a:t>
            </a:r>
            <a:r>
              <a:rPr lang="en-US" sz="1600" b="1" dirty="0">
                <a:solidFill>
                  <a:prstClr val="white"/>
                </a:solidFill>
                <a:latin typeface="Candara" panose="020E0502030303020204" pitchFamily="34" charset="0"/>
              </a:rPr>
              <a:t>MITE. GANK. TAX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8848326" y="1232039"/>
            <a:ext cx="2224061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THE WORLD</a:t>
            </a:r>
            <a:r>
              <a:rPr kumimoji="0" lang="en-US" sz="16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IS A DESERT. I AM THE OASIS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039607" y="6221647"/>
            <a:ext cx="2201704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>
                <a:solidFill>
                  <a:prstClr val="white"/>
                </a:solidFill>
                <a:latin typeface="Candara" panose="020E0502030303020204" pitchFamily="34" charset="0"/>
              </a:rPr>
              <a:t>PROTECT. HARASS. DOMINATE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922777" y="6217758"/>
            <a:ext cx="2201704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noProof="0" dirty="0">
                <a:solidFill>
                  <a:prstClr val="white"/>
                </a:solidFill>
                <a:latin typeface="Candara" panose="020E0502030303020204" pitchFamily="34" charset="0"/>
              </a:rPr>
              <a:t>PUSH. CARRY. </a:t>
            </a:r>
            <a:r>
              <a:rPr lang="en-US" sz="1600" b="1" dirty="0">
                <a:solidFill>
                  <a:prstClr val="white"/>
                </a:solidFill>
                <a:latin typeface="Candara" panose="020E0502030303020204" pitchFamily="34" charset="0"/>
              </a:rPr>
              <a:t>ROAM</a:t>
            </a:r>
            <a:r>
              <a:rPr lang="en-US" sz="1600" b="1" noProof="0" dirty="0">
                <a:solidFill>
                  <a:prstClr val="white"/>
                </a:solidFill>
                <a:latin typeface="Candara" panose="020E0502030303020204" pitchFamily="34" charset="0"/>
              </a:rPr>
              <a:t> 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361705" y="160381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Champion Roles</a:t>
            </a:r>
          </a:p>
        </p:txBody>
      </p:sp>
      <p:pic>
        <p:nvPicPr>
          <p:cNvPr id="25" name="Picture 24">
            <a:hlinkClick r:id="rId4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4125" y="6746253"/>
            <a:ext cx="365760" cy="98854"/>
          </a:xfrm>
          <a:prstGeom prst="rect">
            <a:avLst/>
          </a:prstGeom>
          <a:noFill/>
          <a:effectLst>
            <a:glow rad="63500">
              <a:schemeClr val="bg1">
                <a:alpha val="45000"/>
              </a:schemeClr>
            </a:glow>
          </a:effec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4A35366-A394-204D-9154-1E4259B200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96" t="12850" r="2201"/>
          <a:stretch/>
        </p:blipFill>
        <p:spPr bwMode="auto">
          <a:xfrm>
            <a:off x="1460279" y="2315959"/>
            <a:ext cx="1299138" cy="1260490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580E896-26BA-E24C-A132-F263894817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65" r="12783"/>
          <a:stretch/>
        </p:blipFill>
        <p:spPr bwMode="auto">
          <a:xfrm>
            <a:off x="3428661" y="4322924"/>
            <a:ext cx="1230115" cy="1207266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5BD83E20-38BC-354A-94DE-E9386B42B1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11" t="6123" r="-304" b="16224"/>
          <a:stretch/>
        </p:blipFill>
        <p:spPr bwMode="auto">
          <a:xfrm>
            <a:off x="5332088" y="2304882"/>
            <a:ext cx="1288704" cy="1278347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7C2B3622-BB44-954E-A3A9-2F4AA998D9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27" t="3052" r="2266" b="31114"/>
          <a:stretch/>
        </p:blipFill>
        <p:spPr bwMode="auto">
          <a:xfrm>
            <a:off x="7301193" y="4312709"/>
            <a:ext cx="1204027" cy="1165883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>
            <a:extLst>
              <a:ext uri="{FF2B5EF4-FFF2-40B4-BE49-F238E27FC236}">
                <a16:creationId xmlns:a16="http://schemas.microsoft.com/office/drawing/2014/main" id="{1707CC21-71FD-F043-8B1A-F3B059ABD2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96"/>
          <a:stretch/>
        </p:blipFill>
        <p:spPr bwMode="auto">
          <a:xfrm>
            <a:off x="9224364" y="2315959"/>
            <a:ext cx="1241364" cy="1189440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648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9" grpId="0" animBg="1"/>
      <p:bldP spid="38" grpId="0" animBg="1"/>
      <p:bldP spid="37" grpId="0" animBg="1"/>
      <p:bldP spid="35" grpId="0" animBg="1"/>
      <p:bldP spid="47" grpId="0"/>
      <p:bldP spid="48" grpId="0"/>
      <p:bldP spid="49" grpId="0"/>
      <p:bldP spid="50" grpId="0"/>
      <p:bldP spid="51" grpId="0"/>
      <p:bldP spid="60" grpId="0"/>
      <p:bldP spid="61" grpId="0"/>
      <p:bldP spid="62" grpId="0"/>
      <p:bldP spid="68" grpId="0"/>
      <p:bldP spid="6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3840 x 1080] League of Legends, Red and Blue buff : multiwall">
            <a:extLst>
              <a:ext uri="{FF2B5EF4-FFF2-40B4-BE49-F238E27FC236}">
                <a16:creationId xmlns:a16="http://schemas.microsoft.com/office/drawing/2014/main" id="{A856E609-5857-E145-B58D-BCC7671EF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8346"/>
            <a:ext cx="1219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Freeform 45"/>
          <p:cNvSpPr/>
          <p:nvPr/>
        </p:nvSpPr>
        <p:spPr>
          <a:xfrm rot="10800000" flipV="1">
            <a:off x="0" y="684"/>
            <a:ext cx="12192000" cy="2193693"/>
          </a:xfrm>
          <a:custGeom>
            <a:avLst/>
            <a:gdLst>
              <a:gd name="connsiteX0" fmla="*/ 12192000 w 12192000"/>
              <a:gd name="connsiteY0" fmla="*/ 0 h 2193693"/>
              <a:gd name="connsiteX1" fmla="*/ 0 w 12192000"/>
              <a:gd name="connsiteY1" fmla="*/ 0 h 2193693"/>
              <a:gd name="connsiteX2" fmla="*/ 0 w 12192000"/>
              <a:gd name="connsiteY2" fmla="*/ 1224078 h 2193693"/>
              <a:gd name="connsiteX3" fmla="*/ 5156127 w 12192000"/>
              <a:gd name="connsiteY3" fmla="*/ 1224078 h 2193693"/>
              <a:gd name="connsiteX4" fmla="*/ 6125741 w 12192000"/>
              <a:gd name="connsiteY4" fmla="*/ 2193693 h 2193693"/>
              <a:gd name="connsiteX5" fmla="*/ 7095356 w 12192000"/>
              <a:gd name="connsiteY5" fmla="*/ 1224078 h 2193693"/>
              <a:gd name="connsiteX6" fmla="*/ 12192000 w 12192000"/>
              <a:gd name="connsiteY6" fmla="*/ 1224078 h 2193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193693">
                <a:moveTo>
                  <a:pt x="12192000" y="0"/>
                </a:moveTo>
                <a:lnTo>
                  <a:pt x="0" y="0"/>
                </a:lnTo>
                <a:lnTo>
                  <a:pt x="0" y="1224078"/>
                </a:lnTo>
                <a:lnTo>
                  <a:pt x="5156127" y="1224078"/>
                </a:lnTo>
                <a:lnTo>
                  <a:pt x="6125741" y="2193693"/>
                </a:lnTo>
                <a:lnTo>
                  <a:pt x="7095356" y="1224078"/>
                </a:lnTo>
                <a:lnTo>
                  <a:pt x="12192000" y="1224078"/>
                </a:lnTo>
                <a:close/>
              </a:path>
            </a:pathLst>
          </a:custGeom>
          <a:solidFill>
            <a:srgbClr val="222A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364479" y="100852"/>
            <a:ext cx="7463041" cy="1446550"/>
            <a:chOff x="3341511" y="258228"/>
            <a:chExt cx="5508978" cy="1446550"/>
          </a:xfrm>
        </p:grpSpPr>
        <p:sp>
          <p:nvSpPr>
            <p:cNvPr id="7" name="TextBox 6"/>
            <p:cNvSpPr txBox="1"/>
            <p:nvPr/>
          </p:nvSpPr>
          <p:spPr>
            <a:xfrm>
              <a:off x="3341511" y="258228"/>
              <a:ext cx="550897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  <a:ea typeface="+mn-ea"/>
                  <a:cs typeface="+mn-cs"/>
                </a:rPr>
                <a:t>CREATE A SUPER SQUAD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030132" y="843004"/>
              <a:ext cx="41430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ndara" panose="020E0502030303020204" pitchFamily="34" charset="0"/>
                  <a:ea typeface="+mn-ea"/>
                  <a:cs typeface="+mn-cs"/>
                </a:rPr>
                <a:t>Analysis Workflow</a:t>
              </a:r>
            </a:p>
          </p:txBody>
        </p:sp>
      </p:grpSp>
      <p:sp>
        <p:nvSpPr>
          <p:cNvPr id="47" name="Freeform 46"/>
          <p:cNvSpPr/>
          <p:nvPr/>
        </p:nvSpPr>
        <p:spPr>
          <a:xfrm flipV="1">
            <a:off x="23907" y="3128124"/>
            <a:ext cx="12192000" cy="2196876"/>
          </a:xfrm>
          <a:custGeom>
            <a:avLst/>
            <a:gdLst>
              <a:gd name="connsiteX0" fmla="*/ 6125741 w 12192000"/>
              <a:gd name="connsiteY0" fmla="*/ 2196876 h 2196876"/>
              <a:gd name="connsiteX1" fmla="*/ 7095356 w 12192000"/>
              <a:gd name="connsiteY1" fmla="*/ 1227261 h 2196876"/>
              <a:gd name="connsiteX2" fmla="*/ 12192000 w 12192000"/>
              <a:gd name="connsiteY2" fmla="*/ 1227261 h 2196876"/>
              <a:gd name="connsiteX3" fmla="*/ 12192000 w 12192000"/>
              <a:gd name="connsiteY3" fmla="*/ 0 h 2196876"/>
              <a:gd name="connsiteX4" fmla="*/ 0 w 12192000"/>
              <a:gd name="connsiteY4" fmla="*/ 0 h 2196876"/>
              <a:gd name="connsiteX5" fmla="*/ 0 w 12192000"/>
              <a:gd name="connsiteY5" fmla="*/ 1227261 h 2196876"/>
              <a:gd name="connsiteX6" fmla="*/ 5156127 w 12192000"/>
              <a:gd name="connsiteY6" fmla="*/ 1227261 h 219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196876">
                <a:moveTo>
                  <a:pt x="6125741" y="2196876"/>
                </a:moveTo>
                <a:lnTo>
                  <a:pt x="7095356" y="1227261"/>
                </a:lnTo>
                <a:lnTo>
                  <a:pt x="12192000" y="1227261"/>
                </a:lnTo>
                <a:lnTo>
                  <a:pt x="12192000" y="0"/>
                </a:lnTo>
                <a:lnTo>
                  <a:pt x="0" y="0"/>
                </a:lnTo>
                <a:lnTo>
                  <a:pt x="0" y="1227261"/>
                </a:lnTo>
                <a:lnTo>
                  <a:pt x="5156127" y="1227261"/>
                </a:lnTo>
                <a:close/>
              </a:path>
            </a:pathLst>
          </a:cu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61061" y="53110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F3425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srgbClr val="EF3425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1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F3425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056035" y="53110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397B1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srgbClr val="8397B1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8397B1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181600" y="53110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B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STEP 3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351608" y="530534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2768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srgbClr val="62768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62768F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619404" y="531683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5B5B5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srgbClr val="B5B5B5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5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B5B5B5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38" name="Text Box 10"/>
          <p:cNvSpPr txBox="1">
            <a:spLocks noChangeArrowheads="1"/>
          </p:cNvSpPr>
          <p:nvPr/>
        </p:nvSpPr>
        <p:spPr bwMode="auto">
          <a:xfrm>
            <a:off x="861061" y="5741412"/>
            <a:ext cx="1828800" cy="467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Data Source</a:t>
            </a: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3056035" y="5700887"/>
            <a:ext cx="18288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Explore the data</a:t>
            </a:r>
            <a:r>
              <a:rPr kumimoji="0" lang="en-US" sz="1200" b="0" i="0" u="none" strike="noStrike" kern="1200" cap="none" spc="0" normalizeH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 across leagues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5200843" y="5736539"/>
            <a:ext cx="1828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whatever</a:t>
            </a:r>
          </a:p>
        </p:txBody>
      </p: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7397512" y="5736538"/>
            <a:ext cx="1828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Almost done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9665754" y="5700887"/>
            <a:ext cx="1828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end</a:t>
            </a:r>
          </a:p>
        </p:txBody>
      </p:sp>
      <p:pic>
        <p:nvPicPr>
          <p:cNvPr id="43" name="Picture 42">
            <a:hlinkClick r:id="rId5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000" y="6793753"/>
            <a:ext cx="365760" cy="98854"/>
          </a:xfrm>
          <a:prstGeom prst="rect">
            <a:avLst/>
          </a:prstGeom>
          <a:noFill/>
          <a:effectLst>
            <a:glow rad="63500">
              <a:schemeClr val="bg1">
                <a:alpha val="45000"/>
              </a:schemeClr>
            </a:glow>
          </a:effectLst>
        </p:spPr>
      </p:pic>
      <p:pic>
        <p:nvPicPr>
          <p:cNvPr id="3" name="Graphic 2" descr="Bar graph with upward trend RTL">
            <a:extLst>
              <a:ext uri="{FF2B5EF4-FFF2-40B4-BE49-F238E27FC236}">
                <a16:creationId xmlns:a16="http://schemas.microsoft.com/office/drawing/2014/main" id="{AE4BB84C-7547-A343-A6A3-24A80F211E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97432" y="4319046"/>
            <a:ext cx="914400" cy="914400"/>
          </a:xfrm>
          <a:prstGeom prst="rect">
            <a:avLst/>
          </a:prstGeom>
        </p:spPr>
      </p:pic>
      <p:pic>
        <p:nvPicPr>
          <p:cNvPr id="6" name="Graphic 5" descr="Game controller">
            <a:extLst>
              <a:ext uri="{FF2B5EF4-FFF2-40B4-BE49-F238E27FC236}">
                <a16:creationId xmlns:a16="http://schemas.microsoft.com/office/drawing/2014/main" id="{26597D0D-AE37-B147-A279-7AFAABD01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318261" y="4319046"/>
            <a:ext cx="914400" cy="914400"/>
          </a:xfrm>
          <a:prstGeom prst="rect">
            <a:avLst/>
          </a:prstGeom>
        </p:spPr>
      </p:pic>
      <p:pic>
        <p:nvPicPr>
          <p:cNvPr id="10" name="Graphic 9" descr="Presentation with pie chart">
            <a:extLst>
              <a:ext uri="{FF2B5EF4-FFF2-40B4-BE49-F238E27FC236}">
                <a16:creationId xmlns:a16="http://schemas.microsoft.com/office/drawing/2014/main" id="{BB08D1EB-CCD5-6445-9F6F-E7B9CB9ED86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76604" y="4410600"/>
            <a:ext cx="914400" cy="914400"/>
          </a:xfrm>
          <a:prstGeom prst="rect">
            <a:avLst/>
          </a:prstGeom>
        </p:spPr>
      </p:pic>
      <p:pic>
        <p:nvPicPr>
          <p:cNvPr id="13" name="Graphic 12" descr="Magnifying glass">
            <a:extLst>
              <a:ext uri="{FF2B5EF4-FFF2-40B4-BE49-F238E27FC236}">
                <a16:creationId xmlns:a16="http://schemas.microsoft.com/office/drawing/2014/main" id="{7D31E85D-CE65-6B45-B32F-5833E5CA17B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507846" y="4264680"/>
            <a:ext cx="914400" cy="914400"/>
          </a:xfrm>
          <a:prstGeom prst="rect">
            <a:avLst/>
          </a:prstGeom>
        </p:spPr>
      </p:pic>
      <p:pic>
        <p:nvPicPr>
          <p:cNvPr id="48" name="Graphic 47" descr="Earth globe Americas">
            <a:extLst>
              <a:ext uri="{FF2B5EF4-FFF2-40B4-BE49-F238E27FC236}">
                <a16:creationId xmlns:a16="http://schemas.microsoft.com/office/drawing/2014/main" id="{592C4EE4-FA73-7242-930A-B547DBDFCC6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808808" y="436001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189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1694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156</Words>
  <Application>Microsoft Macintosh PowerPoint</Application>
  <PresentationFormat>Widescreen</PresentationFormat>
  <Paragraphs>52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Candara</vt:lpstr>
      <vt:lpstr>Office Theme</vt:lpstr>
      <vt:lpstr>1_Office Theme</vt:lpstr>
      <vt:lpstr>Project #1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Stein, Lauren</dc:creator>
  <cp:lastModifiedBy>Rana, Pushpraj</cp:lastModifiedBy>
  <cp:revision>9</cp:revision>
  <dcterms:created xsi:type="dcterms:W3CDTF">2020-07-31T21:51:05Z</dcterms:created>
  <dcterms:modified xsi:type="dcterms:W3CDTF">2020-08-01T11:46:01Z</dcterms:modified>
</cp:coreProperties>
</file>

<file path=docProps/thumbnail.jpeg>
</file>